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6" r:id="rId2"/>
    <p:sldId id="280" r:id="rId3"/>
    <p:sldId id="284" r:id="rId4"/>
    <p:sldId id="285" r:id="rId5"/>
    <p:sldId id="260" r:id="rId6"/>
    <p:sldId id="261" r:id="rId7"/>
    <p:sldId id="262" r:id="rId8"/>
    <p:sldId id="263" r:id="rId9"/>
    <p:sldId id="264" r:id="rId10"/>
    <p:sldId id="277" r:id="rId11"/>
    <p:sldId id="278" r:id="rId12"/>
    <p:sldId id="279" r:id="rId13"/>
    <p:sldId id="269" r:id="rId14"/>
    <p:sldId id="270" r:id="rId15"/>
    <p:sldId id="281" r:id="rId16"/>
    <p:sldId id="282" r:id="rId17"/>
    <p:sldId id="283" r:id="rId18"/>
    <p:sldId id="275" r:id="rId19"/>
    <p:sldId id="276" r:id="rId2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128" d="100"/>
          <a:sy n="128" d="100"/>
        </p:scale>
        <p:origin x="-280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42D11-2323-4010-A31B-9071AFF1D4DB}" type="datetimeFigureOut">
              <a:rPr lang="nl-NL" smtClean="0"/>
              <a:pPr/>
              <a:t>30-06-2017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6C2BF-71F5-416D-AB99-A9DA04DBF23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63119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42D11-2323-4010-A31B-9071AFF1D4DB}" type="datetimeFigureOut">
              <a:rPr lang="nl-NL" smtClean="0"/>
              <a:pPr/>
              <a:t>30-06-2017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6C2BF-71F5-416D-AB99-A9DA04DBF23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3404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42D11-2323-4010-A31B-9071AFF1D4DB}" type="datetimeFigureOut">
              <a:rPr lang="nl-NL" smtClean="0"/>
              <a:pPr/>
              <a:t>30-06-2017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6C2BF-71F5-416D-AB99-A9DA04DBF23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19051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42D11-2323-4010-A31B-9071AFF1D4DB}" type="datetimeFigureOut">
              <a:rPr lang="nl-NL" smtClean="0"/>
              <a:pPr/>
              <a:t>30-06-2017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6C2BF-71F5-416D-AB99-A9DA04DBF23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79672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42D11-2323-4010-A31B-9071AFF1D4DB}" type="datetimeFigureOut">
              <a:rPr lang="nl-NL" smtClean="0"/>
              <a:pPr/>
              <a:t>30-06-2017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6C2BF-71F5-416D-AB99-A9DA04DBF23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26967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42D11-2323-4010-A31B-9071AFF1D4DB}" type="datetimeFigureOut">
              <a:rPr lang="nl-NL" smtClean="0"/>
              <a:pPr/>
              <a:t>30-06-2017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6C2BF-71F5-416D-AB99-A9DA04DBF23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43429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42D11-2323-4010-A31B-9071AFF1D4DB}" type="datetimeFigureOut">
              <a:rPr lang="nl-NL" smtClean="0"/>
              <a:pPr/>
              <a:t>30-06-2017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6C2BF-71F5-416D-AB99-A9DA04DBF23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07527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42D11-2323-4010-A31B-9071AFF1D4DB}" type="datetimeFigureOut">
              <a:rPr lang="nl-NL" smtClean="0"/>
              <a:pPr/>
              <a:t>30-06-2017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6C2BF-71F5-416D-AB99-A9DA04DBF23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1772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42D11-2323-4010-A31B-9071AFF1D4DB}" type="datetimeFigureOut">
              <a:rPr lang="nl-NL" smtClean="0"/>
              <a:pPr/>
              <a:t>30-06-2017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6C2BF-71F5-416D-AB99-A9DA04DBF23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02935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42D11-2323-4010-A31B-9071AFF1D4DB}" type="datetimeFigureOut">
              <a:rPr lang="nl-NL" smtClean="0"/>
              <a:pPr/>
              <a:t>30-06-2017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6C2BF-71F5-416D-AB99-A9DA04DBF23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22959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42D11-2323-4010-A31B-9071AFF1D4DB}" type="datetimeFigureOut">
              <a:rPr lang="nl-NL" smtClean="0"/>
              <a:pPr/>
              <a:t>30-06-2017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6C2BF-71F5-416D-AB99-A9DA04DBF23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56873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42D11-2323-4010-A31B-9071AFF1D4DB}" type="datetimeFigureOut">
              <a:rPr lang="nl-NL" smtClean="0"/>
              <a:pPr/>
              <a:t>30-06-2017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76C2BF-71F5-416D-AB99-A9DA04DBF23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91099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27584" y="476672"/>
            <a:ext cx="7772400" cy="1470025"/>
          </a:xfrm>
        </p:spPr>
        <p:txBody>
          <a:bodyPr/>
          <a:lstStyle/>
          <a:p>
            <a:r>
              <a:rPr lang="nl-NL" dirty="0" smtClean="0"/>
              <a:t>Welkom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475656" y="2492896"/>
            <a:ext cx="6400800" cy="3024336"/>
          </a:xfrm>
        </p:spPr>
        <p:txBody>
          <a:bodyPr>
            <a:noAutofit/>
          </a:bodyPr>
          <a:lstStyle/>
          <a:p>
            <a:r>
              <a:rPr lang="nl-NL" sz="6600" dirty="0" smtClean="0"/>
              <a:t>Thema: </a:t>
            </a:r>
            <a:endParaRPr lang="nl-NL" sz="6600" dirty="0" smtClean="0"/>
          </a:p>
          <a:p>
            <a:r>
              <a:rPr lang="nl-NL" sz="6600" dirty="0" smtClean="0"/>
              <a:t>Gastvrijheid</a:t>
            </a:r>
            <a:endParaRPr lang="nl-NL" sz="66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801872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Zingen ELB 297 Hier in uw heiligdom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nl-NL" sz="4400" dirty="0"/>
              <a:t>Hier in Uw heiligdom</a:t>
            </a:r>
            <a:r>
              <a:rPr lang="nl-NL" sz="4400" dirty="0" smtClean="0"/>
              <a:t/>
            </a:r>
            <a:br>
              <a:rPr lang="nl-NL" sz="4400" dirty="0" smtClean="0"/>
            </a:br>
            <a:r>
              <a:rPr lang="nl-NL" sz="4400" dirty="0"/>
              <a:t>Dicht bij de troon</a:t>
            </a:r>
            <a:r>
              <a:rPr lang="nl-NL" sz="4400" dirty="0" smtClean="0"/>
              <a:t/>
            </a:r>
            <a:br>
              <a:rPr lang="nl-NL" sz="4400" dirty="0" smtClean="0"/>
            </a:br>
            <a:r>
              <a:rPr lang="nl-NL" sz="4400" dirty="0"/>
              <a:t>Vraagt uw aanwezigheid ons stil te zijn</a:t>
            </a:r>
            <a:r>
              <a:rPr lang="nl-NL" sz="4400" dirty="0" smtClean="0"/>
              <a:t/>
            </a:r>
            <a:br>
              <a:rPr lang="nl-NL" sz="4400" dirty="0" smtClean="0"/>
            </a:br>
            <a:r>
              <a:rPr lang="nl-NL" sz="4400" dirty="0"/>
              <a:t>Zo komen wij tot U </a:t>
            </a:r>
            <a:r>
              <a:rPr lang="nl-NL" sz="4400" dirty="0" smtClean="0"/>
              <a:t/>
            </a:r>
            <a:br>
              <a:rPr lang="nl-NL" sz="4400" dirty="0" smtClean="0"/>
            </a:br>
            <a:r>
              <a:rPr lang="nl-NL" sz="4400" dirty="0"/>
              <a:t>Met heilig ontzag</a:t>
            </a:r>
            <a:r>
              <a:rPr lang="nl-NL" sz="4400" dirty="0" smtClean="0"/>
              <a:t/>
            </a:r>
            <a:br>
              <a:rPr lang="nl-NL" sz="4400" dirty="0" smtClean="0"/>
            </a:br>
            <a:r>
              <a:rPr lang="nl-NL" sz="4400" dirty="0"/>
              <a:t>Als uw Geest ons trekt tot U</a:t>
            </a:r>
            <a:r>
              <a:rPr lang="nl-NL" sz="4400" dirty="0" smtClean="0"/>
              <a:t/>
            </a:r>
            <a:br>
              <a:rPr lang="nl-NL" sz="4400" dirty="0" smtClean="0"/>
            </a:br>
            <a:r>
              <a:rPr lang="nl-NL" sz="4400" dirty="0" smtClean="0"/>
              <a:t/>
            </a:r>
            <a:br>
              <a:rPr lang="nl-NL" sz="4400" dirty="0" smtClean="0"/>
            </a:br>
            <a:endParaRPr lang="nl-NL" sz="44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116709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28650" y="1136822"/>
            <a:ext cx="7886700" cy="4868563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nl-NL" sz="4800" dirty="0" smtClean="0"/>
              <a:t>Rein door Uw zuiver bloed</a:t>
            </a:r>
            <a:br>
              <a:rPr lang="nl-NL" sz="4800" dirty="0" smtClean="0"/>
            </a:br>
            <a:r>
              <a:rPr lang="nl-NL" sz="4800" dirty="0" smtClean="0"/>
              <a:t>Met zekerheid</a:t>
            </a:r>
            <a:br>
              <a:rPr lang="nl-NL" sz="4800" dirty="0" smtClean="0"/>
            </a:br>
            <a:r>
              <a:rPr lang="nl-NL" sz="4800" dirty="0" smtClean="0"/>
              <a:t>Dat wij geborgen in Uw liefde zin</a:t>
            </a:r>
            <a:br>
              <a:rPr lang="nl-NL" sz="4800" dirty="0" smtClean="0"/>
            </a:br>
            <a:r>
              <a:rPr lang="nl-NL" sz="4800" dirty="0" smtClean="0"/>
              <a:t>Staan wij vrijmoedig hier</a:t>
            </a:r>
            <a:br>
              <a:rPr lang="nl-NL" sz="4800" dirty="0" smtClean="0"/>
            </a:br>
            <a:r>
              <a:rPr lang="nl-NL" sz="4800" dirty="0" smtClean="0"/>
              <a:t>En antwoordt ons hart</a:t>
            </a:r>
            <a:br>
              <a:rPr lang="nl-NL" sz="4800" dirty="0" smtClean="0"/>
            </a:br>
            <a:r>
              <a:rPr lang="nl-NL" sz="4800" dirty="0" smtClean="0"/>
              <a:t>Op de roepstem van Uw Geest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685344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28650" y="543697"/>
            <a:ext cx="7886700" cy="5633266"/>
          </a:xfrm>
        </p:spPr>
        <p:txBody>
          <a:bodyPr>
            <a:normAutofit/>
          </a:bodyPr>
          <a:lstStyle/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nl-NL" sz="4800" dirty="0" smtClean="0"/>
              <a:t>Heer, ik wil horen  </a:t>
            </a:r>
            <a:br>
              <a:rPr lang="nl-NL" sz="4800" dirty="0" smtClean="0"/>
            </a:br>
            <a:r>
              <a:rPr lang="nl-NL" sz="4800" dirty="0" smtClean="0"/>
              <a:t>uw zachte stem</a:t>
            </a:r>
            <a:br>
              <a:rPr lang="nl-NL" sz="4800" dirty="0" smtClean="0"/>
            </a:br>
            <a:r>
              <a:rPr lang="nl-NL" sz="4800" dirty="0" smtClean="0"/>
              <a:t>Laat </a:t>
            </a:r>
            <a:r>
              <a:rPr lang="nl-NL" sz="4800" dirty="0" err="1" smtClean="0"/>
              <a:t>and’re</a:t>
            </a:r>
            <a:r>
              <a:rPr lang="nl-NL" sz="4800" dirty="0" smtClean="0"/>
              <a:t> stemmen in mij zwijgen</a:t>
            </a:r>
            <a:br>
              <a:rPr lang="nl-NL" sz="4800" dirty="0" smtClean="0"/>
            </a:br>
            <a:r>
              <a:rPr lang="nl-NL" sz="4800" dirty="0" smtClean="0"/>
              <a:t>Open mijn ogen Heer</a:t>
            </a:r>
            <a:br>
              <a:rPr lang="nl-NL" sz="4800" dirty="0" smtClean="0"/>
            </a:br>
            <a:r>
              <a:rPr lang="nl-NL" sz="4800" dirty="0" smtClean="0"/>
              <a:t>Opdat ik het licht</a:t>
            </a:r>
            <a:br>
              <a:rPr lang="nl-NL" sz="4800" dirty="0" smtClean="0"/>
            </a:br>
            <a:r>
              <a:rPr lang="nl-NL" sz="4800" dirty="0" smtClean="0"/>
              <a:t>Van Uw aangezicht zal zien</a:t>
            </a:r>
            <a:endParaRPr lang="nl-NL" sz="48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638067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420888"/>
            <a:ext cx="8229600" cy="1143000"/>
          </a:xfrm>
        </p:spPr>
        <p:txBody>
          <a:bodyPr/>
          <a:lstStyle/>
          <a:p>
            <a:r>
              <a:rPr lang="nl-NL" dirty="0" smtClean="0"/>
              <a:t>Dankgebed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780084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2564904"/>
            <a:ext cx="8229600" cy="1143000"/>
          </a:xfrm>
        </p:spPr>
        <p:txBody>
          <a:bodyPr/>
          <a:lstStyle/>
          <a:p>
            <a:r>
              <a:rPr lang="nl-NL" dirty="0" smtClean="0"/>
              <a:t>Collecte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03151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Zingen: ELB </a:t>
            </a:r>
            <a:r>
              <a:rPr lang="nl-NL" dirty="0" smtClean="0"/>
              <a:t>299</a:t>
            </a:r>
            <a:r>
              <a:rPr lang="nl-NL" dirty="0" smtClean="0"/>
              <a:t> </a:t>
            </a:r>
            <a:br>
              <a:rPr lang="nl-NL" dirty="0" smtClean="0"/>
            </a:br>
            <a:r>
              <a:rPr lang="nl-NL" dirty="0" smtClean="0"/>
              <a:t>Welk </a:t>
            </a:r>
            <a:r>
              <a:rPr lang="nl-NL" dirty="0" smtClean="0"/>
              <a:t>een vriend is onze Jezus </a:t>
            </a: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762000" y="1828800"/>
            <a:ext cx="76962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200" dirty="0" smtClean="0"/>
              <a:t>Welk een vriend is onze Jezus,		</a:t>
            </a:r>
            <a:endParaRPr lang="nl-NL" sz="3200" dirty="0" smtClean="0"/>
          </a:p>
          <a:p>
            <a:r>
              <a:rPr lang="nl-NL" sz="3200" dirty="0" smtClean="0"/>
              <a:t>die </a:t>
            </a:r>
            <a:r>
              <a:rPr lang="nl-NL" sz="3200" dirty="0" smtClean="0"/>
              <a:t>in onze plaats wil staan!	</a:t>
            </a:r>
            <a:endParaRPr lang="nl-NL" sz="3200" dirty="0" smtClean="0"/>
          </a:p>
          <a:p>
            <a:r>
              <a:rPr lang="nl-NL" sz="3200" dirty="0" smtClean="0"/>
              <a:t>Welk </a:t>
            </a:r>
            <a:r>
              <a:rPr lang="nl-NL" sz="3200" dirty="0" smtClean="0"/>
              <a:t>een voorrecht, dat ik door Hem	</a:t>
            </a:r>
            <a:endParaRPr lang="nl-NL" sz="3200" dirty="0" smtClean="0"/>
          </a:p>
          <a:p>
            <a:r>
              <a:rPr lang="nl-NL" sz="3200" dirty="0" smtClean="0"/>
              <a:t>altijd </a:t>
            </a:r>
            <a:r>
              <a:rPr lang="nl-NL" sz="3200" dirty="0" smtClean="0"/>
              <a:t>vrij tot God mag gaan.	</a:t>
            </a:r>
            <a:endParaRPr lang="nl-NL" sz="3200" dirty="0" smtClean="0"/>
          </a:p>
          <a:p>
            <a:r>
              <a:rPr lang="nl-NL" sz="3200" dirty="0" smtClean="0"/>
              <a:t>Dikwijls </a:t>
            </a:r>
            <a:r>
              <a:rPr lang="nl-NL" sz="3200" dirty="0" smtClean="0"/>
              <a:t>derven wij veel vrede,	</a:t>
            </a:r>
            <a:endParaRPr lang="nl-NL" sz="3200" dirty="0" smtClean="0"/>
          </a:p>
          <a:p>
            <a:r>
              <a:rPr lang="nl-NL" sz="3200" dirty="0" smtClean="0"/>
              <a:t>dikwijls </a:t>
            </a:r>
            <a:r>
              <a:rPr lang="nl-NL" sz="3200" dirty="0" smtClean="0"/>
              <a:t>drukt ons zonde neer,	</a:t>
            </a:r>
            <a:endParaRPr lang="nl-NL" sz="3200" dirty="0" smtClean="0"/>
          </a:p>
          <a:p>
            <a:r>
              <a:rPr lang="nl-NL" sz="3200" dirty="0" smtClean="0"/>
              <a:t>juist </a:t>
            </a:r>
            <a:r>
              <a:rPr lang="nl-NL" sz="3200" dirty="0" smtClean="0"/>
              <a:t>omdat wij ’</a:t>
            </a:r>
            <a:r>
              <a:rPr lang="nl-NL" sz="3200" dirty="0" err="1" smtClean="0"/>
              <a:t>t</a:t>
            </a:r>
            <a:r>
              <a:rPr lang="nl-NL" sz="3200" dirty="0" smtClean="0"/>
              <a:t> al niet brengen	</a:t>
            </a:r>
            <a:endParaRPr lang="nl-NL" sz="3200" dirty="0" smtClean="0"/>
          </a:p>
          <a:p>
            <a:r>
              <a:rPr lang="nl-NL" sz="3200" dirty="0" smtClean="0"/>
              <a:t>in </a:t>
            </a:r>
            <a:r>
              <a:rPr lang="nl-NL" sz="3200" dirty="0" smtClean="0"/>
              <a:t>’</a:t>
            </a:r>
            <a:r>
              <a:rPr lang="nl-NL" sz="3200" dirty="0" err="1" smtClean="0"/>
              <a:t>t</a:t>
            </a:r>
            <a:r>
              <a:rPr lang="nl-NL" sz="3200" dirty="0" smtClean="0"/>
              <a:t> gebed tot onze Heer.	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nl-NL" dirty="0" smtClean="0"/>
              <a:t>Leidt </a:t>
            </a:r>
            <a:r>
              <a:rPr lang="nl-NL" dirty="0" smtClean="0"/>
              <a:t>de weg soms door verzoeking,</a:t>
            </a:r>
          </a:p>
          <a:p>
            <a:pPr>
              <a:buNone/>
            </a:pPr>
            <a:r>
              <a:rPr lang="nl-NL" dirty="0" smtClean="0"/>
              <a:t>dat ons hart in ’</a:t>
            </a:r>
            <a:r>
              <a:rPr lang="nl-NL" dirty="0" err="1" smtClean="0"/>
              <a:t>t</a:t>
            </a:r>
            <a:r>
              <a:rPr lang="nl-NL" dirty="0" smtClean="0"/>
              <a:t> strijduur beeft,</a:t>
            </a:r>
          </a:p>
          <a:p>
            <a:pPr>
              <a:buNone/>
            </a:pPr>
            <a:r>
              <a:rPr lang="nl-NL" dirty="0" smtClean="0"/>
              <a:t>gaan wij dan met al ons strijden,</a:t>
            </a:r>
          </a:p>
          <a:p>
            <a:pPr>
              <a:buNone/>
            </a:pPr>
            <a:r>
              <a:rPr lang="nl-NL" dirty="0" smtClean="0"/>
              <a:t>tot Hem die verlossing geeft.</a:t>
            </a:r>
          </a:p>
          <a:p>
            <a:pPr>
              <a:buNone/>
            </a:pPr>
            <a:r>
              <a:rPr lang="nl-NL" dirty="0" smtClean="0"/>
              <a:t>Kan een vriend ooit trouwer wezen</a:t>
            </a:r>
          </a:p>
          <a:p>
            <a:pPr>
              <a:buNone/>
            </a:pPr>
            <a:r>
              <a:rPr lang="nl-NL" dirty="0" smtClean="0"/>
              <a:t>dan Hij, die ons lijden draagt?</a:t>
            </a:r>
          </a:p>
          <a:p>
            <a:pPr>
              <a:buNone/>
            </a:pPr>
            <a:r>
              <a:rPr lang="nl-NL" dirty="0" smtClean="0"/>
              <a:t>Jezus biedt ons aan genezing;</a:t>
            </a:r>
          </a:p>
          <a:p>
            <a:pPr>
              <a:buNone/>
            </a:pPr>
            <a:r>
              <a:rPr lang="nl-NL" dirty="0" smtClean="0"/>
              <a:t>Hij alleen is ’</a:t>
            </a:r>
            <a:r>
              <a:rPr lang="nl-NL" dirty="0" err="1" smtClean="0"/>
              <a:t>t</a:t>
            </a:r>
            <a:r>
              <a:rPr lang="nl-NL" dirty="0" smtClean="0"/>
              <a:t>, die ons schraagt.</a:t>
            </a:r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l-NL" dirty="0" smtClean="0"/>
              <a:t>Zijn wij zwak, belast, beladen</a:t>
            </a:r>
          </a:p>
          <a:p>
            <a:pPr>
              <a:buNone/>
            </a:pPr>
            <a:r>
              <a:rPr lang="nl-NL" dirty="0" smtClean="0"/>
              <a:t>en terneer gedrukt door zorg,</a:t>
            </a:r>
          </a:p>
          <a:p>
            <a:pPr>
              <a:buNone/>
            </a:pPr>
            <a:r>
              <a:rPr lang="nl-NL" dirty="0" err="1" smtClean="0"/>
              <a:t>dierb’re</a:t>
            </a:r>
            <a:r>
              <a:rPr lang="nl-NL" dirty="0" smtClean="0"/>
              <a:t> Heiland, onze toevlucht</a:t>
            </a:r>
          </a:p>
          <a:p>
            <a:pPr>
              <a:buNone/>
            </a:pPr>
            <a:r>
              <a:rPr lang="nl-NL" dirty="0" smtClean="0"/>
              <a:t>Gij </a:t>
            </a:r>
            <a:r>
              <a:rPr lang="nl-NL" dirty="0" err="1" smtClean="0"/>
              <a:t>zijt</a:t>
            </a:r>
            <a:r>
              <a:rPr lang="nl-NL" dirty="0" smtClean="0"/>
              <a:t> onze Hulp en Borg.</a:t>
            </a:r>
          </a:p>
          <a:p>
            <a:pPr>
              <a:buNone/>
            </a:pPr>
            <a:r>
              <a:rPr lang="nl-NL" dirty="0" smtClean="0"/>
              <a:t>Als soms vrienden ons verlaten,</a:t>
            </a:r>
          </a:p>
          <a:p>
            <a:pPr>
              <a:buNone/>
            </a:pPr>
            <a:r>
              <a:rPr lang="nl-NL" dirty="0" smtClean="0"/>
              <a:t>gaan wij biddend tot de Heer;</a:t>
            </a:r>
          </a:p>
          <a:p>
            <a:pPr>
              <a:buNone/>
            </a:pPr>
            <a:r>
              <a:rPr lang="nl-NL" dirty="0" smtClean="0"/>
              <a:t>In zijn armen zijn wij veilig,</a:t>
            </a:r>
          </a:p>
          <a:p>
            <a:pPr>
              <a:buNone/>
            </a:pPr>
            <a:r>
              <a:rPr lang="nl-NL" dirty="0" smtClean="0"/>
              <a:t>Hij verlaat ons nimmermeer.</a:t>
            </a:r>
            <a:endParaRPr lang="nl-NL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2564904"/>
            <a:ext cx="8229600" cy="1143000"/>
          </a:xfrm>
        </p:spPr>
        <p:txBody>
          <a:bodyPr/>
          <a:lstStyle/>
          <a:p>
            <a:r>
              <a:rPr lang="nl-NL" dirty="0" smtClean="0"/>
              <a:t>Zegen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548263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916832"/>
            <a:ext cx="8229600" cy="2578298"/>
          </a:xfrm>
        </p:spPr>
        <p:txBody>
          <a:bodyPr>
            <a:normAutofit/>
          </a:bodyPr>
          <a:lstStyle/>
          <a:p>
            <a:r>
              <a:rPr lang="nl-NL" dirty="0" smtClean="0"/>
              <a:t>Tot Ziens!</a:t>
            </a:r>
            <a:br>
              <a:rPr lang="nl-NL" dirty="0" smtClean="0"/>
            </a:br>
            <a:r>
              <a:rPr lang="nl-NL" dirty="0" smtClean="0"/>
              <a:t>Fijne week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1027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sz="3200" dirty="0" smtClean="0"/>
              <a:t>Zingen: Opwekking 464: </a:t>
            </a:r>
            <a:br>
              <a:rPr lang="nl-NL" sz="3200" dirty="0" smtClean="0"/>
            </a:br>
            <a:r>
              <a:rPr lang="nl-NL" sz="3200" dirty="0" smtClean="0"/>
              <a:t>Wees stil voor het aangezicht van God</a:t>
            </a:r>
            <a:endParaRPr lang="nl-NL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nl-NL" dirty="0" smtClean="0"/>
              <a:t>Wees stil voor het aangezicht van God,</a:t>
            </a:r>
          </a:p>
          <a:p>
            <a:pPr>
              <a:buNone/>
            </a:pPr>
            <a:r>
              <a:rPr lang="nl-NL" dirty="0" smtClean="0"/>
              <a:t>want heilig is de Heer.</a:t>
            </a:r>
          </a:p>
          <a:p>
            <a:pPr>
              <a:buNone/>
            </a:pPr>
            <a:r>
              <a:rPr lang="nl-NL" dirty="0" smtClean="0"/>
              <a:t>aanbid Hem met eerbied en ontzag</a:t>
            </a:r>
          </a:p>
          <a:p>
            <a:pPr>
              <a:buNone/>
            </a:pPr>
            <a:r>
              <a:rPr lang="nl-NL" dirty="0" smtClean="0"/>
              <a:t>en kniel nu voor Hem neer;</a:t>
            </a:r>
          </a:p>
          <a:p>
            <a:pPr>
              <a:buNone/>
            </a:pPr>
            <a:r>
              <a:rPr lang="nl-NL" dirty="0" smtClean="0"/>
              <a:t>die zelf geen zonde kent</a:t>
            </a:r>
          </a:p>
          <a:p>
            <a:pPr>
              <a:buNone/>
            </a:pPr>
            <a:r>
              <a:rPr lang="nl-NL" dirty="0" smtClean="0"/>
              <a:t>en ons genade schenkt.</a:t>
            </a:r>
          </a:p>
          <a:p>
            <a:pPr>
              <a:buNone/>
            </a:pPr>
            <a:r>
              <a:rPr lang="nl-NL" dirty="0" smtClean="0"/>
              <a:t>Wees stil voor het aangezicht van God,</a:t>
            </a:r>
          </a:p>
          <a:p>
            <a:pPr>
              <a:buNone/>
            </a:pPr>
            <a:r>
              <a:rPr lang="nl-NL" dirty="0" smtClean="0"/>
              <a:t>want heilig is de Heer.</a:t>
            </a:r>
          </a:p>
          <a:p>
            <a:pPr>
              <a:buNone/>
            </a:pPr>
            <a:r>
              <a:rPr lang="nl-NL" dirty="0" smtClean="0"/>
              <a:t> </a:t>
            </a:r>
            <a:endParaRPr lang="nl-NL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nl-NL" dirty="0" smtClean="0"/>
              <a:t>Wees stil, want de heerlijkheid van God</a:t>
            </a:r>
          </a:p>
          <a:p>
            <a:pPr>
              <a:buNone/>
            </a:pPr>
            <a:r>
              <a:rPr lang="nl-NL" dirty="0" smtClean="0"/>
              <a:t>omgeeft ons in dit uur.</a:t>
            </a:r>
          </a:p>
          <a:p>
            <a:pPr>
              <a:buNone/>
            </a:pPr>
            <a:r>
              <a:rPr lang="nl-NL" dirty="0" smtClean="0"/>
              <a:t>Wij staan nu op heilige grond,</a:t>
            </a:r>
          </a:p>
          <a:p>
            <a:pPr>
              <a:buNone/>
            </a:pPr>
            <a:r>
              <a:rPr lang="nl-NL" dirty="0" smtClean="0"/>
              <a:t>waar Hij verschijnt met vuur;</a:t>
            </a:r>
          </a:p>
          <a:p>
            <a:pPr>
              <a:buNone/>
            </a:pPr>
            <a:r>
              <a:rPr lang="nl-NL" dirty="0" smtClean="0"/>
              <a:t>een eeuwigdurend licht</a:t>
            </a:r>
          </a:p>
          <a:p>
            <a:pPr>
              <a:buNone/>
            </a:pPr>
            <a:r>
              <a:rPr lang="nl-NL" dirty="0" smtClean="0"/>
              <a:t>straalt van zijn aangezicht.</a:t>
            </a:r>
          </a:p>
          <a:p>
            <a:pPr>
              <a:buNone/>
            </a:pPr>
            <a:r>
              <a:rPr lang="nl-NL" dirty="0" smtClean="0"/>
              <a:t>Wees stil, want de heerlijkheid van God</a:t>
            </a:r>
          </a:p>
          <a:p>
            <a:pPr>
              <a:buNone/>
            </a:pPr>
            <a:r>
              <a:rPr lang="nl-NL" dirty="0" smtClean="0"/>
              <a:t>omgeeft ons in dit uur.</a:t>
            </a:r>
          </a:p>
          <a:p>
            <a:pPr>
              <a:buNone/>
            </a:pPr>
            <a:r>
              <a:rPr lang="nl-NL" dirty="0" smtClean="0"/>
              <a:t> </a:t>
            </a:r>
            <a:endParaRPr lang="nl-NL" dirty="0" smtClean="0"/>
          </a:p>
          <a:p>
            <a:endParaRPr lang="nl-N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nl-NL" dirty="0" smtClean="0"/>
              <a:t>Wees stil, want de kracht van onze God</a:t>
            </a:r>
          </a:p>
          <a:p>
            <a:pPr>
              <a:buNone/>
            </a:pPr>
            <a:r>
              <a:rPr lang="nl-NL" dirty="0" smtClean="0"/>
              <a:t>daalt neer op dit moment.</a:t>
            </a:r>
          </a:p>
          <a:p>
            <a:pPr>
              <a:buNone/>
            </a:pPr>
            <a:r>
              <a:rPr lang="nl-NL" dirty="0" smtClean="0"/>
              <a:t>De kracht van de God die vergeeft</a:t>
            </a:r>
          </a:p>
          <a:p>
            <a:pPr>
              <a:buNone/>
            </a:pPr>
            <a:r>
              <a:rPr lang="nl-NL" dirty="0" smtClean="0"/>
              <a:t>en ons genezing brengt;</a:t>
            </a:r>
          </a:p>
          <a:p>
            <a:pPr>
              <a:buNone/>
            </a:pPr>
            <a:r>
              <a:rPr lang="nl-NL" dirty="0" smtClean="0"/>
              <a:t>niets is onmogelijk</a:t>
            </a:r>
          </a:p>
          <a:p>
            <a:pPr>
              <a:buNone/>
            </a:pPr>
            <a:r>
              <a:rPr lang="nl-NL" dirty="0" smtClean="0"/>
              <a:t>voor wie gelooft in Hem.</a:t>
            </a:r>
          </a:p>
          <a:p>
            <a:pPr>
              <a:buNone/>
            </a:pPr>
            <a:r>
              <a:rPr lang="nl-NL" dirty="0" smtClean="0"/>
              <a:t>Wees stil, want de kracht van onze God</a:t>
            </a:r>
          </a:p>
          <a:p>
            <a:pPr>
              <a:buNone/>
            </a:pPr>
            <a:r>
              <a:rPr lang="nl-NL" dirty="0" smtClean="0"/>
              <a:t>daalt neer op dit moment.</a:t>
            </a:r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Zingen: Votum &amp; Groet Sela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Votum: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 algn="ctr">
              <a:buNone/>
            </a:pPr>
            <a:r>
              <a:rPr lang="nl-NL" sz="4000" dirty="0" smtClean="0"/>
              <a:t>Onze hulp en onze verwachting</a:t>
            </a:r>
          </a:p>
          <a:p>
            <a:pPr marL="0" indent="0" algn="ctr">
              <a:buNone/>
            </a:pPr>
            <a:r>
              <a:rPr lang="nl-NL" sz="4000" dirty="0" smtClean="0"/>
              <a:t>is van God, onze Heer.</a:t>
            </a:r>
          </a:p>
          <a:p>
            <a:pPr marL="0" indent="0" algn="ctr">
              <a:buNone/>
            </a:pPr>
            <a:r>
              <a:rPr lang="nl-NL" sz="4000" dirty="0" smtClean="0"/>
              <a:t>Hij die alles maakte,</a:t>
            </a:r>
          </a:p>
          <a:p>
            <a:pPr marL="0" indent="0" algn="ctr">
              <a:buNone/>
            </a:pPr>
            <a:r>
              <a:rPr lang="nl-NL" sz="4000" dirty="0" smtClean="0"/>
              <a:t>laat niet los wat Hij begon.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06562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 smtClean="0"/>
              <a:t>Groet: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 algn="ctr">
              <a:buNone/>
            </a:pPr>
            <a:r>
              <a:rPr lang="nl-NL" sz="4000" dirty="0" smtClean="0"/>
              <a:t>Genade en vrede</a:t>
            </a:r>
          </a:p>
          <a:p>
            <a:pPr marL="0" indent="0" algn="ctr">
              <a:buNone/>
            </a:pPr>
            <a:r>
              <a:rPr lang="nl-NL" sz="4000" dirty="0" smtClean="0"/>
              <a:t>van God, de Vader;</a:t>
            </a:r>
          </a:p>
          <a:p>
            <a:pPr marL="0" indent="0" algn="ctr">
              <a:buNone/>
            </a:pPr>
            <a:r>
              <a:rPr lang="nl-NL" sz="4000" dirty="0" smtClean="0"/>
              <a:t>door Jezus, zijn Zoon, </a:t>
            </a:r>
            <a:r>
              <a:rPr lang="nl-NL" sz="4000" dirty="0" err="1" smtClean="0"/>
              <a:t>Immanuël</a:t>
            </a:r>
            <a:r>
              <a:rPr lang="nl-NL" sz="4000" dirty="0" smtClean="0"/>
              <a:t>.</a:t>
            </a:r>
          </a:p>
          <a:p>
            <a:pPr marL="0" indent="0" algn="ctr">
              <a:buNone/>
            </a:pPr>
            <a:r>
              <a:rPr lang="nl-NL" sz="4000" dirty="0" smtClean="0"/>
              <a:t>Hij woont met zijn Geest in ons. </a:t>
            </a:r>
          </a:p>
          <a:p>
            <a:pPr marL="0" indent="0" algn="ctr">
              <a:buNone/>
            </a:pPr>
            <a:r>
              <a:rPr lang="nl-NL" sz="4000" dirty="0" err="1" smtClean="0"/>
              <a:t>Hallelujah</a:t>
            </a:r>
            <a:r>
              <a:rPr lang="nl-NL" sz="4000" dirty="0" smtClean="0"/>
              <a:t>, </a:t>
            </a:r>
            <a:r>
              <a:rPr lang="nl-NL" sz="4000" dirty="0" err="1" smtClean="0"/>
              <a:t>hallelujah</a:t>
            </a:r>
            <a:r>
              <a:rPr lang="nl-NL" sz="4000" dirty="0" smtClean="0"/>
              <a:t>, amen!</a:t>
            </a:r>
          </a:p>
          <a:p>
            <a:pPr marL="0" indent="0" algn="ctr">
              <a:buNone/>
            </a:pP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02436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2348880"/>
            <a:ext cx="8229600" cy="1143000"/>
          </a:xfrm>
        </p:spPr>
        <p:txBody>
          <a:bodyPr/>
          <a:lstStyle/>
          <a:p>
            <a:r>
              <a:rPr lang="nl-NL" dirty="0" smtClean="0"/>
              <a:t>Gebed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1331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25649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Lezen:</a:t>
            </a:r>
            <a:r>
              <a:rPr lang="nl-NL" dirty="0" smtClean="0"/>
              <a:t> </a:t>
            </a:r>
            <a:br>
              <a:rPr lang="nl-NL" dirty="0" smtClean="0"/>
            </a:br>
            <a:r>
              <a:rPr lang="nl-NL" dirty="0" smtClean="0"/>
              <a:t>1 Petrus 4: 7-11</a:t>
            </a:r>
            <a:br>
              <a:rPr lang="nl-NL" dirty="0" smtClean="0"/>
            </a:br>
            <a:r>
              <a:rPr lang="nl-NL" dirty="0" smtClean="0"/>
              <a:t>1 </a:t>
            </a:r>
            <a:r>
              <a:rPr lang="nl-NL" dirty="0" err="1" smtClean="0"/>
              <a:t>Thess</a:t>
            </a:r>
            <a:r>
              <a:rPr lang="nl-NL" dirty="0" smtClean="0"/>
              <a:t>. 2: 1-12</a:t>
            </a:r>
            <a:br>
              <a:rPr lang="nl-NL" dirty="0" smtClean="0"/>
            </a:br>
            <a:r>
              <a:rPr lang="nl-NL" dirty="0" smtClean="0"/>
              <a:t>Openbaringen 1: 10-16</a:t>
            </a:r>
            <a:br>
              <a:rPr lang="nl-NL" dirty="0" smtClean="0"/>
            </a:b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846140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Preek:</a:t>
            </a:r>
            <a:r>
              <a:rPr lang="nl-NL" dirty="0" smtClean="0"/>
              <a:t> </a:t>
            </a:r>
            <a:br>
              <a:rPr lang="nl-NL" dirty="0" smtClean="0"/>
            </a:br>
            <a:r>
              <a:rPr lang="nl-NL" sz="8800" dirty="0" smtClean="0"/>
              <a:t>Gastvrijheid</a:t>
            </a:r>
            <a:endParaRPr lang="nl-NL" sz="8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1000" y="2057400"/>
            <a:ext cx="8229600" cy="4525963"/>
          </a:xfrm>
        </p:spPr>
        <p:txBody>
          <a:bodyPr>
            <a:normAutofit/>
          </a:bodyPr>
          <a:lstStyle/>
          <a:p>
            <a:r>
              <a:rPr lang="nl-NL" sz="5400" dirty="0" smtClean="0"/>
              <a:t>1 Petrus 4: 7-11</a:t>
            </a:r>
            <a:endParaRPr lang="nl-NL" sz="5400" dirty="0" smtClean="0"/>
          </a:p>
          <a:p>
            <a:r>
              <a:rPr lang="nl-NL" sz="5400" dirty="0" smtClean="0"/>
              <a:t>1 </a:t>
            </a:r>
            <a:r>
              <a:rPr lang="nl-NL" sz="5400" dirty="0" err="1" smtClean="0"/>
              <a:t>Thess</a:t>
            </a:r>
            <a:r>
              <a:rPr lang="nl-NL" sz="5400" dirty="0" smtClean="0"/>
              <a:t>. 2: 1-12</a:t>
            </a:r>
          </a:p>
          <a:p>
            <a:r>
              <a:rPr lang="nl-NL" sz="5400" dirty="0" smtClean="0"/>
              <a:t>Openbaringen 1: 10-16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7660414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596</Words>
  <Application>Microsoft Macintosh PowerPoint</Application>
  <PresentationFormat>Diavoorstelling (4:3)</PresentationFormat>
  <Paragraphs>83</Paragraphs>
  <Slides>19</Slides>
  <Notes>0</Notes>
  <HiddenSlides>0</HiddenSlides>
  <MMClips>0</MMClips>
  <ScaleCrop>false</ScaleCrop>
  <HeadingPairs>
    <vt:vector size="4" baseType="variant">
      <vt:variant>
        <vt:lpstr>Ontwerpsjabloon</vt:lpstr>
      </vt:variant>
      <vt:variant>
        <vt:i4>1</vt:i4>
      </vt:variant>
      <vt:variant>
        <vt:lpstr>Diatitels</vt:lpstr>
      </vt:variant>
      <vt:variant>
        <vt:i4>19</vt:i4>
      </vt:variant>
    </vt:vector>
  </HeadingPairs>
  <TitlesOfParts>
    <vt:vector size="20" baseType="lpstr">
      <vt:lpstr>Kantoorthema</vt:lpstr>
      <vt:lpstr>Welkom</vt:lpstr>
      <vt:lpstr>Zingen: Opwekking 464:  Wees stil voor het aangezicht van God</vt:lpstr>
      <vt:lpstr>Dia 3</vt:lpstr>
      <vt:lpstr>Dia 4</vt:lpstr>
      <vt:lpstr>Zingen: Votum &amp; Groet Sela</vt:lpstr>
      <vt:lpstr>Dia 6</vt:lpstr>
      <vt:lpstr>Gebed</vt:lpstr>
      <vt:lpstr>Lezen:  1 Petrus 4: 7-11 1 Thess. 2: 1-12 Openbaringen 1: 10-16 </vt:lpstr>
      <vt:lpstr>Preek:  Gastvrijheid</vt:lpstr>
      <vt:lpstr>Zingen ELB 297 Hier in uw heiligdom</vt:lpstr>
      <vt:lpstr>Dia 11</vt:lpstr>
      <vt:lpstr>Dia 12</vt:lpstr>
      <vt:lpstr>Dankgebed</vt:lpstr>
      <vt:lpstr>Collecte</vt:lpstr>
      <vt:lpstr>Zingen: ELB 299  Welk een vriend is onze Jezus </vt:lpstr>
      <vt:lpstr>Dia 16</vt:lpstr>
      <vt:lpstr>Dia 17</vt:lpstr>
      <vt:lpstr>Zegen</vt:lpstr>
      <vt:lpstr>Tot Ziens! Fijne week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Koop Kamminga</dc:creator>
  <cp:lastModifiedBy>Gert Hutten</cp:lastModifiedBy>
  <cp:revision>5</cp:revision>
  <dcterms:created xsi:type="dcterms:W3CDTF">2017-06-30T14:31:18Z</dcterms:created>
  <dcterms:modified xsi:type="dcterms:W3CDTF">2017-06-30T14:51:40Z</dcterms:modified>
</cp:coreProperties>
</file>